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8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A515B-2F90-4620-A643-547641180838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AE54B-8DFF-47FC-92EB-1B787E2E47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07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BEB06-59EC-479A-87E3-D698B89BFE5A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B5C99-A250-46F3-A420-4E0AA419E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69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5C99-A250-46F3-A420-4E0AA419E95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27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5C99-A250-46F3-A420-4E0AA419E95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296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7A42-384E-4F4C-878D-970908E4256F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75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FBCA-18DC-4B84-89A0-7701505E262A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5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A41AA-F4DF-4BC0-B25A-37F52FD515D6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7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CAE-AFC4-4346-BA8A-E86FAD620B63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336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47B0-D32E-4910-B8DA-66FA120E8DDE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8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49D2-0F7B-423F-8BB1-6A1A1C0696D9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66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34AC-2FC9-408B-B55B-A8DDE5BF0727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31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2CDD-70DB-4F37-8887-985D0174F958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11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87DB-DB50-4F2B-83A4-F5ED14948E77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01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FA3E-0FD1-4723-B4DB-3D3E238BC8A0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73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145-0F3B-4398-A354-B0A323F24856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49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A90D-0E6A-4432-81E8-72D91A454FB6}" type="datetime1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A23FA-6319-4173-BFEC-A5403BB2A3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58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35665" y="1058567"/>
            <a:ext cx="10320670" cy="23876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VPN IPSEC &amp; SSL technology Security and management point of view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Lakbabi</a:t>
            </a:r>
            <a:r>
              <a:rPr lang="en-US" altLang="zh-TW" dirty="0" smtClean="0"/>
              <a:t>, A. </a:t>
            </a:r>
          </a:p>
          <a:p>
            <a:r>
              <a:rPr lang="en-US" altLang="zh-TW" dirty="0" smtClean="0"/>
              <a:t>Lab. Math., Inf. et </a:t>
            </a:r>
            <a:r>
              <a:rPr lang="en-US" altLang="zh-TW" dirty="0" err="1" smtClean="0"/>
              <a:t>Applic</a:t>
            </a:r>
            <a:r>
              <a:rPr lang="en-US" altLang="zh-TW" dirty="0" smtClean="0"/>
              <a:t>., Univ. Mohammed V-</a:t>
            </a:r>
            <a:r>
              <a:rPr lang="en-US" altLang="zh-TW" dirty="0" err="1" smtClean="0"/>
              <a:t>Agdal</a:t>
            </a:r>
            <a:r>
              <a:rPr lang="en-US" altLang="zh-TW" dirty="0" smtClean="0"/>
              <a:t>, Rabat, Morocco </a:t>
            </a:r>
          </a:p>
          <a:p>
            <a:r>
              <a:rPr lang="en-US" altLang="zh-TW" dirty="0" err="1" smtClean="0"/>
              <a:t>Orhanou</a:t>
            </a:r>
            <a:r>
              <a:rPr lang="en-US" altLang="zh-TW" dirty="0" smtClean="0"/>
              <a:t>, G. ; El Hajji, 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9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 private network(VPN)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Tunneling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Encryption &amp; Decryption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Data Encryption Standard(DES)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RSA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Authentication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certificate authority(CA)</a:t>
            </a:r>
            <a:endParaRPr lang="zh-TW" altLang="en-US" dirty="0"/>
          </a:p>
        </p:txBody>
      </p:sp>
      <p:pic>
        <p:nvPicPr>
          <p:cNvPr id="1030" name="Picture 6" descr="File:Virtual Private Network overview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6230"/>
            <a:ext cx="7620000" cy="539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80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592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Authenticating(AH-Authentication Header)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Encrypting(IKE-Internet Key Exchange)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IKE phase 1 : Authenticate  </a:t>
            </a:r>
            <a:r>
              <a:rPr lang="en-US" altLang="zh-TW" dirty="0"/>
              <a:t>the </a:t>
            </a:r>
            <a:r>
              <a:rPr lang="en-US" altLang="zh-TW" dirty="0" err="1" smtClean="0"/>
              <a:t>IPSec</a:t>
            </a:r>
            <a:r>
              <a:rPr lang="en-US" altLang="zh-TW" dirty="0" smtClean="0"/>
              <a:t>  </a:t>
            </a:r>
            <a:r>
              <a:rPr lang="en-US" altLang="zh-TW" dirty="0"/>
              <a:t>peers and to  set up a secure channel between the  peers to </a:t>
            </a:r>
            <a:r>
              <a:rPr lang="en-US" altLang="zh-TW" dirty="0" smtClean="0"/>
              <a:t>enable  </a:t>
            </a:r>
            <a:r>
              <a:rPr lang="en-US" altLang="zh-TW" dirty="0"/>
              <a:t>IKE  exchanges</a:t>
            </a:r>
            <a:r>
              <a:rPr lang="en-US" altLang="zh-TW" dirty="0" smtClean="0"/>
              <a:t>.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IKE </a:t>
            </a:r>
            <a:r>
              <a:rPr lang="en-US" altLang="zh-TW" dirty="0"/>
              <a:t>phase </a:t>
            </a:r>
            <a:r>
              <a:rPr lang="en-US" altLang="zh-TW" dirty="0" smtClean="0"/>
              <a:t>2 </a:t>
            </a:r>
            <a:r>
              <a:rPr lang="en-US" altLang="zh-TW" dirty="0"/>
              <a:t>: N</a:t>
            </a:r>
            <a:r>
              <a:rPr lang="en-US" altLang="zh-TW" dirty="0" smtClean="0"/>
              <a:t>egotiate </a:t>
            </a:r>
            <a:r>
              <a:rPr lang="en-US" altLang="zh-TW" dirty="0" err="1"/>
              <a:t>IPSec</a:t>
            </a:r>
            <a:r>
              <a:rPr lang="en-US" altLang="zh-TW" dirty="0"/>
              <a:t> SAs to  set </a:t>
            </a:r>
            <a:r>
              <a:rPr lang="en-US" altLang="zh-TW" dirty="0" smtClean="0"/>
              <a:t>up  </a:t>
            </a:r>
            <a:r>
              <a:rPr lang="en-US" altLang="zh-TW" dirty="0"/>
              <a:t>the  </a:t>
            </a:r>
            <a:r>
              <a:rPr lang="en-US" altLang="zh-TW" dirty="0" err="1"/>
              <a:t>IPSec</a:t>
            </a:r>
            <a:r>
              <a:rPr lang="en-US" altLang="zh-TW" dirty="0"/>
              <a:t>  tunnel.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39" y="2475271"/>
            <a:ext cx="5420481" cy="201005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</a:t>
            </a:r>
            <a:r>
              <a:rPr lang="en-US" altLang="zh-TW" dirty="0"/>
              <a:t>IPSEC(Internet Protocol Security) 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0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netadmin.com.tw/images/news/NP1106140008110614142513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939" y="1973187"/>
            <a:ext cx="6000997" cy="48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</a:t>
            </a:r>
            <a:r>
              <a:rPr lang="en-US" altLang="zh-TW" dirty="0"/>
              <a:t>SSL(Secure Socket Layer)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58119"/>
            <a:ext cx="4074042" cy="4351338"/>
          </a:xfrm>
        </p:spPr>
        <p:txBody>
          <a:bodyPr/>
          <a:lstStyle/>
          <a:p>
            <a:r>
              <a:rPr lang="en-US" altLang="zh-TW" dirty="0"/>
              <a:t>Secure Socket </a:t>
            </a:r>
            <a:r>
              <a:rPr lang="en-US" altLang="zh-TW" dirty="0" smtClean="0"/>
              <a:t>Layer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SSL Handshake</a:t>
            </a:r>
            <a:endParaRPr lang="en-US" altLang="zh-TW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SSL </a:t>
            </a:r>
            <a:r>
              <a:rPr lang="en-US" altLang="zh-TW" dirty="0"/>
              <a:t>Change Cipher </a:t>
            </a:r>
            <a:r>
              <a:rPr lang="en-US" altLang="zh-TW" dirty="0" smtClean="0"/>
              <a:t>spec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SSL Alert</a:t>
            </a:r>
          </a:p>
          <a:p>
            <a:pPr marL="457200" lvl="1" indent="0"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1026" name="Picture 2" descr="http://www.netadmin.com.tw/images/news/NP1106140008110614142501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33788"/>
            <a:ext cx="47625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6010939" y="1458119"/>
            <a:ext cx="40740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SSL Handshake</a:t>
            </a:r>
          </a:p>
        </p:txBody>
      </p:sp>
    </p:spTree>
    <p:extLst>
      <p:ext uri="{BB962C8B-B14F-4D97-AF65-F5344CB8AC3E}">
        <p14:creationId xmlns:p14="http://schemas.microsoft.com/office/powerpoint/2010/main" val="31110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IPSEC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SSL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1030756" cy="489585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Layer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SSL : Layer 4.5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IPSEC : Layer 3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r>
              <a:rPr lang="en-US" altLang="zh-TW" dirty="0" smtClean="0"/>
              <a:t>Opened ports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SSL : TCP port 443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IPSEC :  IP Protocol ID 50 &amp; 51 , UDP Port 500 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r>
              <a:rPr lang="en-US" altLang="zh-TW" dirty="0" smtClean="0"/>
              <a:t>Encryption keys management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N (N-1)/ 2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/>
              <a:t>1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939" y="808075"/>
            <a:ext cx="5772956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14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IPSEC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SSL  cont.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Authentication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Same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r>
              <a:rPr lang="en-US" altLang="zh-TW" dirty="0" smtClean="0"/>
              <a:t>Encryption and  integrity  protection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Same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en-US" altLang="zh-TW" dirty="0" smtClean="0"/>
          </a:p>
          <a:p>
            <a:r>
              <a:rPr lang="en-US" altLang="zh-TW" dirty="0" smtClean="0"/>
              <a:t>Intrusion  prevention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altLang="zh-TW" dirty="0" smtClean="0"/>
              <a:t>IPSEC : Access rights  are static and can only be changed manually by the  administrator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04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VPN </a:t>
            </a:r>
            <a:r>
              <a:rPr lang="en-US" altLang="zh-TW" dirty="0" err="1" smtClean="0"/>
              <a:t>IPSec</a:t>
            </a:r>
            <a:r>
              <a:rPr lang="en-US" altLang="zh-TW" dirty="0" smtClean="0"/>
              <a:t>  and  SSL </a:t>
            </a:r>
            <a:r>
              <a:rPr lang="en-US" altLang="zh-TW" dirty="0" smtClean="0"/>
              <a:t>security  comparison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366" y="827069"/>
            <a:ext cx="5039745" cy="5935700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A23FA-6319-4173-BFEC-A5403BB2A33D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8718698" y="5987018"/>
            <a:ext cx="3129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*</a:t>
            </a:r>
            <a:r>
              <a:rPr lang="en-US" altLang="zh-TW" dirty="0"/>
              <a:t>ACL </a:t>
            </a:r>
            <a:r>
              <a:rPr lang="en-US" altLang="zh-TW" dirty="0" smtClean="0"/>
              <a:t>(Access Control List</a:t>
            </a:r>
            <a:r>
              <a:rPr lang="en-US" altLang="zh-TW" dirty="0"/>
              <a:t>)</a:t>
            </a:r>
            <a:endParaRPr lang="en-US" altLang="zh-TW" dirty="0" smtClean="0"/>
          </a:p>
          <a:p>
            <a:r>
              <a:rPr lang="en-US" altLang="zh-TW" dirty="0" smtClean="0"/>
              <a:t>*NAC </a:t>
            </a:r>
            <a:r>
              <a:rPr lang="en-US" altLang="zh-TW" dirty="0"/>
              <a:t>(Network Access Control)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05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226</Words>
  <Application>Microsoft Office PowerPoint</Application>
  <PresentationFormat>寬螢幕</PresentationFormat>
  <Paragraphs>62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佈景主題</vt:lpstr>
      <vt:lpstr>VPN IPSEC &amp; SSL technology Security and management point of view</vt:lpstr>
      <vt:lpstr>Virtual private network(VPN)</vt:lpstr>
      <vt:lpstr>VPN IPSEC(Internet Protocol Security) </vt:lpstr>
      <vt:lpstr>VPN SSL(Secure Socket Layer) </vt:lpstr>
      <vt:lpstr>VPN IPSEC vs SSL </vt:lpstr>
      <vt:lpstr>VPN IPSEC vs SSL  cont.</vt:lpstr>
      <vt:lpstr>VPN IPSec  and  SSL security  comparison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VPN IPSEC &amp; SSL technology Security and management point of view</dc:title>
  <dc:creator>angela</dc:creator>
  <cp:lastModifiedBy>angela</cp:lastModifiedBy>
  <cp:revision>54</cp:revision>
  <dcterms:created xsi:type="dcterms:W3CDTF">2014-04-07T07:10:36Z</dcterms:created>
  <dcterms:modified xsi:type="dcterms:W3CDTF">2014-04-08T13:37:30Z</dcterms:modified>
</cp:coreProperties>
</file>